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68" r:id="rId4"/>
    <p:sldId id="263" r:id="rId5"/>
    <p:sldId id="267" r:id="rId6"/>
    <p:sldId id="266" r:id="rId7"/>
    <p:sldId id="265" r:id="rId8"/>
    <p:sldId id="264" r:id="rId9"/>
    <p:sldId id="260" r:id="rId10"/>
    <p:sldId id="261" r:id="rId11"/>
    <p:sldId id="262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E7"/>
    <a:srgbClr val="FF66CC"/>
    <a:srgbClr val="FF7C80"/>
    <a:srgbClr val="FF6600"/>
    <a:srgbClr val="584300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>
        <p:scale>
          <a:sx n="130" d="100"/>
          <a:sy n="130" d="100"/>
        </p:scale>
        <p:origin x="-5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408B-333B-4971-A716-873BCC9BA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97B6-6D35-4CD3-B401-655E58C35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1BE96-3099-4A34-9892-2EC11B4D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C7BA-377E-47BD-B632-E11C7C1B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DA8ED-FCD0-4E2D-B58A-38C831E2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0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3BE-34AE-4889-8615-AF6EAE72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B6BAF-8C0D-4FC7-B746-D5C3B6F6F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AA929-07FE-485A-AAC3-9D622854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A4D6-931C-4266-BA36-D9010ED8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E542-1626-40EC-872F-73A265EB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3404BF-C740-4122-A734-764E5288B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3AF-A98F-4601-9AC2-46A4CE857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A93C4-EDDE-45F6-9C2D-34AA94F9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2458-9E6B-4356-8AD2-E4198BE4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5D5A7-298F-4531-9F5A-F4A25DF5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D8EA-BE04-4F9A-8FC6-93B95A74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A767-825A-4E20-9211-97759DCE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44FA-AF82-4FE3-BB5F-E815422A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65B73-BED2-4C63-84B1-AF1293A7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F251-ECA7-418A-A8D0-B85C73C9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2B2-45F1-41B7-8CFE-9FA08874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A341-ECA1-40B2-A699-837492DF2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FCA15-27A4-4882-B635-C90CEE5F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F8C8-4A8A-4971-9D71-1C145225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2F667-E88D-43BA-A874-B3F3EE65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4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46CB-5294-4C42-A48B-B9F443A5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3C2A-9A9B-41B9-9C06-DD78DB99F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38587-E6E6-4FCA-B8E3-05F47ED32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38522-F94C-4A26-94AD-A7781426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AD1B1-A17A-41AA-A038-21B93F9A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5F1B4-31E2-482E-839B-5DE09526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6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FA36-84B3-42BC-945C-2C230DCA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7AEEB-0056-4EE0-833A-BD922BA0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F1AEA-6877-4981-BC10-0BE65DB63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F36F2-284D-48CF-91EE-D62681D94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C2BC3-8619-4512-8D92-2E5974E59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437328-FD0C-416A-91B6-ECD9D655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E6706-AC07-4838-9B7A-B0E3AFDF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E1437-7DD7-423A-B348-3BA973A4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7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A42B-E695-4ABC-9369-7D79F75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282A6-A3BE-45B6-B781-8CE78FD7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3B548-5F9A-477D-BC66-5179E408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4CBC-1FAE-43FA-8F4D-0CF89148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3E452-9EEA-4B26-844E-B8E0DF23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58207-2DBD-40C4-9DFF-F67A9643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24EC-1F1E-4B6C-B6EC-505C60E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8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68B1-986F-4055-8392-0E76C11B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814D-1D27-4485-8C0A-F3130F4C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0798-7D9E-4507-921B-9D9B7C699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270C7-6414-4062-909B-A37A5C66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C3400-6400-43AE-AED2-7364761A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0935C-5592-4FEA-9B02-97CC4BEE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4016-076C-4843-B2EF-C731D594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13A35-A089-4B7C-9B65-0F879633F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7278-62E5-4F6E-8EE8-E53FB78F8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2CB4D-C570-4794-802C-49BD77A3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CBA30-B003-4978-92AD-8143EE30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BDB6E-0E62-4BC1-B51F-656AF825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89FA5-2595-4D77-89A0-3F1F92BE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78D0-5A20-4C9D-86F1-51121AECA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F8BBD-4AB8-4D63-B7BD-3943C9911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D715F-4704-4CD9-98EF-A8D64C11616A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432B-2917-40F0-81E3-46AE84542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958-3381-4812-A2C6-72B2E879B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4B0E4-805B-4E67-8FE2-84D1BD4A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4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s02web.zoom.us/j/4490291210?pwd=UHM0eFQ3b1ZuMENmcEZtMEMwZmNFdz09" TargetMode="Externa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61B584-8759-4357-80F2-459E5F24DB48}"/>
              </a:ext>
            </a:extLst>
          </p:cNvPr>
          <p:cNvSpPr/>
          <p:nvPr/>
        </p:nvSpPr>
        <p:spPr>
          <a:xfrm>
            <a:off x="947955" y="1057011"/>
            <a:ext cx="2938245" cy="4260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400" u="sng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12</a:t>
            </a:r>
            <a:r>
              <a:rPr lang="en-US" sz="1200" baseline="30000">
                <a:solidFill>
                  <a:srgbClr val="582808"/>
                </a:solidFill>
                <a:latin typeface="Book Antiqua" panose="02040602050305030304" pitchFamily="18" charset="0"/>
              </a:rPr>
              <a:t>th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Jun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26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Sat / Sun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75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Tamil / Telugu / Eng / Hindi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u="sng">
                <a:solidFill>
                  <a:srgbClr val="582808"/>
                </a:solidFill>
                <a:latin typeface="Book Antiqua" panose="02040602050305030304" pitchFamily="18" charset="0"/>
              </a:rPr>
              <a:t>you should have completed </a:t>
            </a:r>
            <a:r>
              <a:rPr lang="en-US" sz="1200" u="sng">
                <a:solidFill>
                  <a:srgbClr val="582808"/>
                </a:solidFill>
                <a:latin typeface="Book Antiqua" panose="02040602050305030304" pitchFamily="18" charset="0"/>
              </a:rPr>
              <a:t>A-batch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Eng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(6 AM, 530 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Tamil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(7 AM, 8AM),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Telugu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 (5PM), </a:t>
            </a:r>
            <a:r>
              <a:rPr lang="en-US" sz="1200" b="1">
                <a:solidFill>
                  <a:srgbClr val="582808"/>
                </a:solidFill>
                <a:latin typeface="Book Antiqua" panose="02040602050305030304" pitchFamily="18" charset="0"/>
              </a:rPr>
              <a:t>Hindi</a:t>
            </a: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(430 PM) – all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2808"/>
                </a:solidFill>
                <a:latin typeface="Book Antiqua" panose="02040602050305030304" pitchFamily="18" charset="0"/>
              </a:rPr>
              <a:t>in Google Meet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99209-0FEB-41ED-BEAC-EA8BBF91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180530" y="1057012"/>
            <a:ext cx="705670" cy="993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1B1EC-EEC6-4A35-8F69-51DDEC929671}"/>
              </a:ext>
            </a:extLst>
          </p:cNvPr>
          <p:cNvSpPr txBox="1"/>
          <p:nvPr/>
        </p:nvSpPr>
        <p:spPr>
          <a:xfrm>
            <a:off x="1191236" y="1215367"/>
            <a:ext cx="1885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 Black" panose="020B0A04020102020204" pitchFamily="34" charset="0"/>
              </a:rPr>
              <a:t>VISVAS </a:t>
            </a:r>
            <a:endParaRPr lang="en-US" sz="120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u="sng">
                <a:solidFill>
                  <a:schemeClr val="tx1"/>
                </a:solidFill>
                <a:latin typeface="Book Antiqua" panose="02040602050305030304" pitchFamily="18" charset="0"/>
              </a:rPr>
              <a:t>B-Batch</a:t>
            </a:r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 Registration</a:t>
            </a:r>
          </a:p>
          <a:p>
            <a:pPr algn="ctr"/>
            <a:r>
              <a:rPr lang="en-US" sz="1200" u="sng">
                <a:solidFill>
                  <a:schemeClr val="tx1"/>
                </a:solidFill>
                <a:latin typeface="Book Antiqua" panose="02040602050305030304" pitchFamily="18" charset="0"/>
              </a:rPr>
              <a:t>June 2021</a:t>
            </a:r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2DBA-086F-4152-8C5D-6230A593F762}"/>
              </a:ext>
            </a:extLst>
          </p:cNvPr>
          <p:cNvSpPr txBox="1"/>
          <p:nvPr/>
        </p:nvSpPr>
        <p:spPr>
          <a:xfrm>
            <a:off x="1191236" y="4782489"/>
            <a:ext cx="2435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Om Namo Narayana!</a:t>
            </a:r>
            <a:endParaRPr lang="en-US" sz="1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68DFC-AF42-4C72-BA6A-60491CA65D1D}"/>
              </a:ext>
            </a:extLst>
          </p:cNvPr>
          <p:cNvSpPr txBox="1"/>
          <p:nvPr/>
        </p:nvSpPr>
        <p:spPr>
          <a:xfrm>
            <a:off x="1021245" y="4342760"/>
            <a:ext cx="2938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to register: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https://forms.gle/c6wrJepNB4jX57pQ6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9FC2E7-9F1B-4C79-AFA3-F55BF636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9" y="1129535"/>
            <a:ext cx="284837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3157278" y="2216426"/>
            <a:ext cx="27607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Mobile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open settings -&gt; History -&gt; Clear browsing data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Reload the link / url / page.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Laptop browser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Shift + F5 (or) Ctrl + F5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15EB2-B390-4AF4-BC1F-A1EA05CD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6" y="729707"/>
            <a:ext cx="2672452" cy="4524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9D7ED-1291-47E1-BEDD-576EC487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94" y="729707"/>
            <a:ext cx="2979314" cy="148671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F4E8D1E-ED9E-4D7F-B9A6-0C049EFA4EE2}"/>
              </a:ext>
            </a:extLst>
          </p:cNvPr>
          <p:cNvSpPr/>
          <p:nvPr/>
        </p:nvSpPr>
        <p:spPr>
          <a:xfrm>
            <a:off x="687897" y="880844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5925EE-3017-41F1-8CC8-ED2980C86892}"/>
              </a:ext>
            </a:extLst>
          </p:cNvPr>
          <p:cNvSpPr/>
          <p:nvPr/>
        </p:nvSpPr>
        <p:spPr>
          <a:xfrm>
            <a:off x="4210460" y="1100356"/>
            <a:ext cx="327171" cy="29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Book Antiqua" panose="0204060205030503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3758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BDC97E-C693-42FF-8B23-31042AFD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38" y="893427"/>
            <a:ext cx="2943898" cy="507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07F60-3FF2-4512-B9DA-DBE061CD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70" y="893427"/>
            <a:ext cx="4686460" cy="2518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89A80-12D5-4166-87F1-54C8FE17D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79"/>
          <a:stretch/>
        </p:blipFill>
        <p:spPr>
          <a:xfrm>
            <a:off x="3765120" y="3548270"/>
            <a:ext cx="607487" cy="282271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17F128-A79D-4961-B02E-C3273B5E85EB}"/>
              </a:ext>
            </a:extLst>
          </p:cNvPr>
          <p:cNvSpPr/>
          <p:nvPr/>
        </p:nvSpPr>
        <p:spPr>
          <a:xfrm>
            <a:off x="2666691" y="1676795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640916-9FB3-4262-B657-785C25C6A4A1}"/>
              </a:ext>
            </a:extLst>
          </p:cNvPr>
          <p:cNvSpPr/>
          <p:nvPr/>
        </p:nvSpPr>
        <p:spPr>
          <a:xfrm>
            <a:off x="4636844" y="1946641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100AF3-66C9-4C67-80D8-5E3F6E5F5283}"/>
              </a:ext>
            </a:extLst>
          </p:cNvPr>
          <p:cNvSpPr/>
          <p:nvPr/>
        </p:nvSpPr>
        <p:spPr>
          <a:xfrm>
            <a:off x="4293027" y="4432733"/>
            <a:ext cx="606287" cy="7156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681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00"/>
            </a:gs>
            <a:gs pos="100000">
              <a:srgbClr val="E4EBF6"/>
            </a:gs>
            <a:gs pos="100000">
              <a:srgbClr val="C9D7EE"/>
            </a:gs>
            <a:gs pos="10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0">
              <a:srgbClr val="FF7C8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30561890-06FD-4288-998C-EF66B867C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30" y="993910"/>
            <a:ext cx="1969605" cy="1969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5111D-37DE-4DB6-A2A3-2D7575B2C3B3}"/>
              </a:ext>
            </a:extLst>
          </p:cNvPr>
          <p:cNvSpPr txBox="1"/>
          <p:nvPr/>
        </p:nvSpPr>
        <p:spPr>
          <a:xfrm>
            <a:off x="4337190" y="93629"/>
            <a:ext cx="304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Om Shri Maathre Namaha!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3AFF2-0E68-4C60-A286-4157C57C71C3}"/>
              </a:ext>
            </a:extLst>
          </p:cNvPr>
          <p:cNvSpPr txBox="1"/>
          <p:nvPr/>
        </p:nvSpPr>
        <p:spPr>
          <a:xfrm>
            <a:off x="3192737" y="493739"/>
            <a:ext cx="5480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presents </a:t>
            </a:r>
          </a:p>
          <a:p>
            <a:pPr algn="ctr"/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1-week 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Sahasranama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4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Stotram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DD0BD5D-4721-4D6A-A8B5-4E5DBC71D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 b="22510"/>
          <a:stretch/>
        </p:blipFill>
        <p:spPr>
          <a:xfrm>
            <a:off x="29817" y="36251"/>
            <a:ext cx="1440858" cy="1710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7C0C5-9FB5-45C7-ACE3-33F9220964AA}"/>
              </a:ext>
            </a:extLst>
          </p:cNvPr>
          <p:cNvSpPr txBox="1"/>
          <p:nvPr/>
        </p:nvSpPr>
        <p:spPr>
          <a:xfrm>
            <a:off x="3192737" y="2843936"/>
            <a:ext cx="5480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VISVAS Welcomes you all for the</a:t>
            </a:r>
            <a:b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</a:br>
            <a:r>
              <a:rPr lang="en-US" sz="1600" b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Lalitha &amp; Lakshmi Sahasranama Stothram</a:t>
            </a: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 class</a:t>
            </a:r>
            <a:endParaRPr lang="en-US" sz="1600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7E65B-FD76-4680-AEEE-C07F744B848D}"/>
              </a:ext>
            </a:extLst>
          </p:cNvPr>
          <p:cNvSpPr txBox="1"/>
          <p:nvPr/>
        </p:nvSpPr>
        <p:spPr>
          <a:xfrm>
            <a:off x="1818655" y="6495390"/>
            <a:ext cx="872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5-D principles of VISVAS: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evotion,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iscipline,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edication,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etermination, </a:t>
            </a:r>
            <a:r>
              <a:rPr lang="en-US" sz="1400" b="1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evelopment</a:t>
            </a:r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E0228E3F-D587-4E68-A905-659D0F9B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28" y="1147270"/>
            <a:ext cx="1274793" cy="1363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03E7E8-D500-4C28-BB1A-ECDFA29E9D31}"/>
              </a:ext>
            </a:extLst>
          </p:cNvPr>
          <p:cNvSpPr txBox="1"/>
          <p:nvPr/>
        </p:nvSpPr>
        <p:spPr>
          <a:xfrm>
            <a:off x="8478078" y="2490281"/>
            <a:ext cx="3250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Timings: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10 AM – 10:45 AM IST</a:t>
            </a:r>
          </a:p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Date: </a:t>
            </a:r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Book Antiqua" panose="02040602050305030304" pitchFamily="18" charset="0"/>
              </a:rPr>
              <a:t>30-May-2021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AE844-FBFC-4FF1-9963-E16576786A74}"/>
              </a:ext>
            </a:extLst>
          </p:cNvPr>
          <p:cNvSpPr txBox="1"/>
          <p:nvPr/>
        </p:nvSpPr>
        <p:spPr>
          <a:xfrm>
            <a:off x="3120681" y="3429000"/>
            <a:ext cx="62618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u="sng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Agenda:</a:t>
            </a:r>
          </a:p>
          <a:p>
            <a:pPr algn="ctr"/>
            <a:endParaRPr lang="en-US" sz="2400" b="1" i="1" u="sng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Starting Prayer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Welcome Address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Guidelines for Online Classes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Ending Prayer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B029E-A508-46D0-B50B-5DA8091A84B2}"/>
              </a:ext>
            </a:extLst>
          </p:cNvPr>
          <p:cNvSpPr txBox="1"/>
          <p:nvPr/>
        </p:nvSpPr>
        <p:spPr>
          <a:xfrm>
            <a:off x="1818655" y="5525536"/>
            <a:ext cx="8726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Join link: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https://us02web.zoom.us/j/4490291210?pwd=UHM0eFQ3b1ZuMENmcEZtMEMwZmNFdz09</a:t>
            </a:r>
            <a:endParaRPr lang="en-US" sz="1200">
              <a:solidFill>
                <a:srgbClr val="584300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600">
                <a:solidFill>
                  <a:srgbClr val="584300"/>
                </a:solidFill>
                <a:latin typeface="Book Antiqua" panose="02040602050305030304" pitchFamily="18" charset="0"/>
              </a:rPr>
              <a:t>ZOOM APP: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   Meeting ID: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449 029 1210 </a:t>
            </a:r>
            <a:r>
              <a:rPr lang="en-US" sz="1200" b="1">
                <a:solidFill>
                  <a:srgbClr val="584300"/>
                </a:solidFill>
                <a:latin typeface="Book Antiqua" panose="02040602050305030304" pitchFamily="18" charset="0"/>
              </a:rPr>
              <a:t> </a:t>
            </a:r>
            <a:r>
              <a:rPr lang="en-US" sz="1200">
                <a:solidFill>
                  <a:srgbClr val="584300"/>
                </a:solidFill>
                <a:latin typeface="Book Antiqua" panose="02040602050305030304" pitchFamily="18" charset="0"/>
              </a:rPr>
              <a:t>Passcode: </a:t>
            </a:r>
            <a:r>
              <a:rPr lang="en-US" sz="1200" b="1" u="sng">
                <a:solidFill>
                  <a:srgbClr val="584300"/>
                </a:solidFill>
                <a:latin typeface="Book Antiqua" panose="02040602050305030304" pitchFamily="18" charset="0"/>
              </a:rPr>
              <a:t>visvas</a:t>
            </a:r>
            <a:endParaRPr lang="en-US" sz="1600" b="1" u="sng">
              <a:solidFill>
                <a:srgbClr val="5843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9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802F8D-6D72-4324-9239-D26B6E14E3F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3" y="2552537"/>
            <a:ext cx="2918217" cy="23157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61B584-8759-4357-80F2-459E5F24DB48}"/>
              </a:ext>
            </a:extLst>
          </p:cNvPr>
          <p:cNvSpPr/>
          <p:nvPr/>
        </p:nvSpPr>
        <p:spPr>
          <a:xfrm>
            <a:off x="947955" y="1057010"/>
            <a:ext cx="2938245" cy="4687225"/>
          </a:xfrm>
          <a:prstGeom prst="rect">
            <a:avLst/>
          </a:prstGeom>
          <a:solidFill>
            <a:srgbClr val="FFF9E7">
              <a:alpha val="45000"/>
            </a:srgb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Pledge</a:t>
            </a:r>
          </a:p>
          <a:p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Mrs. Sripriya Ravishankar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Felicitation to Guruji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Mrs. Sudha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BN Shankar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Felicitation to Guruji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Damodaran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Rajie Raman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Certificate Receiving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BS Mahalakshmi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N Shankar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200" dirty="0">
                <a:solidFill>
                  <a:srgbClr val="582808"/>
                </a:solidFill>
                <a:latin typeface="Book Antiqua" panose="02040602050305030304" pitchFamily="18" charset="0"/>
              </a:rPr>
              <a:t>We welcome one and all!</a:t>
            </a:r>
          </a:p>
          <a:p>
            <a:endParaRPr lang="en-US" sz="12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400" b="1" dirty="0">
                <a:solidFill>
                  <a:srgbClr val="582808"/>
                </a:solidFill>
                <a:latin typeface="Book Antiqua" panose="02040602050305030304" pitchFamily="18" charset="0"/>
              </a:rPr>
              <a:t>Om Namo Narayana!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99209-0FEB-41ED-BEAC-EA8BBF9182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80530" y="1057012"/>
            <a:ext cx="705670" cy="993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1B1EC-EEC6-4A35-8F69-51DDEC929671}"/>
              </a:ext>
            </a:extLst>
          </p:cNvPr>
          <p:cNvSpPr txBox="1"/>
          <p:nvPr/>
        </p:nvSpPr>
        <p:spPr>
          <a:xfrm>
            <a:off x="1131967" y="1096831"/>
            <a:ext cx="18854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VISVAS </a:t>
            </a:r>
            <a:endParaRPr lang="en-US" sz="12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B41 – Valedictory</a:t>
            </a:r>
          </a:p>
          <a:p>
            <a:pPr algn="ctr"/>
            <a:endParaRPr lang="en-US" sz="1200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200" dirty="0">
                <a:latin typeface="Arial Rounded MT Bold" panose="020F0704030504030204" pitchFamily="34" charset="0"/>
                <a:cs typeface="Arial" panose="020B0604020202020204" pitchFamily="34" charset="0"/>
              </a:rPr>
              <a:t>10 Oct  2021, Sunday</a:t>
            </a:r>
          </a:p>
          <a:p>
            <a:pPr algn="ctr"/>
            <a:r>
              <a:rPr lang="en-US" sz="1200" dirty="0">
                <a:latin typeface="Arial Rounded MT Bold" panose="020F0704030504030204" pitchFamily="34" charset="0"/>
                <a:cs typeface="Arial" panose="020B0604020202020204" pitchFamily="34" charset="0"/>
              </a:rPr>
              <a:t>7 – 8:30 AM IST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9FC2E7-9F1B-4C79-AFA3-F55BF636E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775" y="1273469"/>
            <a:ext cx="2848373" cy="41153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AAB245-D67E-42B4-B571-6806909DE848}"/>
              </a:ext>
            </a:extLst>
          </p:cNvPr>
          <p:cNvSpPr/>
          <p:nvPr/>
        </p:nvSpPr>
        <p:spPr>
          <a:xfrm>
            <a:off x="4649652" y="1064384"/>
            <a:ext cx="2938245" cy="4687225"/>
          </a:xfrm>
          <a:prstGeom prst="rect">
            <a:avLst/>
          </a:prstGeom>
          <a:solidFill>
            <a:srgbClr val="FFF9E7"/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400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4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4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4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pPr algn="ctr"/>
            <a:endParaRPr lang="en-US" sz="1400" u="sng" dirty="0">
              <a:solidFill>
                <a:srgbClr val="582808"/>
              </a:solidFill>
              <a:latin typeface="Arial Black" panose="020B0A04020102020204" pitchFamily="34" charset="0"/>
            </a:endParaRPr>
          </a:p>
          <a:p>
            <a:endParaRPr lang="en-US" sz="1100" b="1" u="sng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1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Pledge</a:t>
            </a:r>
          </a:p>
          <a:p>
            <a:r>
              <a:rPr lang="en-US" sz="1100" dirty="0">
                <a:solidFill>
                  <a:srgbClr val="582808"/>
                </a:solidFill>
                <a:latin typeface="Book Antiqua" panose="02040602050305030304" pitchFamily="18" charset="0"/>
              </a:rPr>
              <a:t>Mrs. Sripriya Ravishankar</a:t>
            </a:r>
          </a:p>
          <a:p>
            <a:endParaRPr lang="en-US" sz="11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1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Felicitation to Guruji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82808"/>
                </a:solidFill>
                <a:latin typeface="Book Antiqua" panose="02040602050305030304" pitchFamily="18" charset="0"/>
              </a:rPr>
              <a:t>Mrs. Sudha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82808"/>
                </a:solidFill>
                <a:latin typeface="Book Antiqua" panose="02040602050305030304" pitchFamily="18" charset="0"/>
              </a:rPr>
              <a:t>BN Shankar</a:t>
            </a:r>
          </a:p>
          <a:p>
            <a:endParaRPr lang="en-US" sz="11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1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Felicitation to Guruji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82808"/>
                </a:solidFill>
                <a:latin typeface="Book Antiqua" panose="02040602050305030304" pitchFamily="18" charset="0"/>
              </a:rPr>
              <a:t>KSV Sundaram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82808"/>
                </a:solidFill>
                <a:latin typeface="Book Antiqua" panose="02040602050305030304" pitchFamily="18" charset="0"/>
              </a:rPr>
              <a:t>Rajie Raman</a:t>
            </a:r>
          </a:p>
          <a:p>
            <a:endParaRPr lang="en-US" sz="11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100" b="1" u="sng" dirty="0">
                <a:solidFill>
                  <a:srgbClr val="582808"/>
                </a:solidFill>
                <a:latin typeface="Book Antiqua" panose="02040602050305030304" pitchFamily="18" charset="0"/>
              </a:rPr>
              <a:t>Certificate Receiving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82808"/>
                </a:solidFill>
                <a:latin typeface="Book Antiqua" panose="02040602050305030304" pitchFamily="18" charset="0"/>
              </a:rPr>
              <a:t>BS Mahalakshmi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82808"/>
                </a:solidFill>
                <a:latin typeface="Book Antiqua" panose="02040602050305030304" pitchFamily="18" charset="0"/>
              </a:rPr>
              <a:t>Priya Krishnamurthy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82808"/>
                </a:solidFill>
                <a:latin typeface="Book Antiqua" panose="02040602050305030304" pitchFamily="18" charset="0"/>
              </a:rPr>
              <a:t>Damodaran</a:t>
            </a:r>
          </a:p>
          <a:p>
            <a:endParaRPr lang="en-US" sz="11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r>
              <a:rPr lang="en-US" sz="1100" dirty="0">
                <a:solidFill>
                  <a:srgbClr val="582808"/>
                </a:solidFill>
                <a:latin typeface="Book Antiqua" panose="02040602050305030304" pitchFamily="18" charset="0"/>
              </a:rPr>
              <a:t>We welcome one and all!</a:t>
            </a:r>
          </a:p>
          <a:p>
            <a:endParaRPr lang="en-US" sz="1100" dirty="0">
              <a:solidFill>
                <a:srgbClr val="582808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200" b="1" dirty="0">
                <a:solidFill>
                  <a:srgbClr val="582808"/>
                </a:solidFill>
                <a:latin typeface="Book Antiqua" panose="02040602050305030304" pitchFamily="18" charset="0"/>
              </a:rPr>
              <a:t>Om Namo Narayana!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C80F3B-7A38-4663-AA5F-700DB59CD8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882227" y="1057012"/>
            <a:ext cx="705670" cy="9938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87FA53-5DE6-489A-9444-359BA8D6AC24}"/>
              </a:ext>
            </a:extLst>
          </p:cNvPr>
          <p:cNvSpPr txBox="1"/>
          <p:nvPr/>
        </p:nvSpPr>
        <p:spPr>
          <a:xfrm>
            <a:off x="4833664" y="1096831"/>
            <a:ext cx="18854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VISVAS </a:t>
            </a:r>
            <a:endParaRPr lang="en-US" sz="12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B41 – Valedictory</a:t>
            </a:r>
          </a:p>
          <a:p>
            <a:pPr algn="ctr"/>
            <a:endParaRPr lang="en-US" sz="1200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1200" dirty="0">
                <a:latin typeface="Arial Rounded MT Bold" panose="020F0704030504030204" pitchFamily="34" charset="0"/>
                <a:cs typeface="Arial" panose="020B0604020202020204" pitchFamily="34" charset="0"/>
              </a:rPr>
              <a:t>10 Oct  2021, Sunday</a:t>
            </a:r>
          </a:p>
          <a:p>
            <a:pPr algn="ctr"/>
            <a:r>
              <a:rPr lang="en-US" sz="1200" dirty="0">
                <a:latin typeface="Arial Rounded MT Bold" panose="020F0704030504030204" pitchFamily="34" charset="0"/>
                <a:cs typeface="Arial" panose="020B0604020202020204" pitchFamily="34" charset="0"/>
              </a:rPr>
              <a:t>7 – 8:30 AM IST</a:t>
            </a:r>
          </a:p>
        </p:txBody>
      </p:sp>
    </p:spTree>
    <p:extLst>
      <p:ext uri="{BB962C8B-B14F-4D97-AF65-F5344CB8AC3E}">
        <p14:creationId xmlns:p14="http://schemas.microsoft.com/office/powerpoint/2010/main" val="111593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Is Help Desk Software Useful? - Financesonline.com">
            <a:extLst>
              <a:ext uri="{FF2B5EF4-FFF2-40B4-BE49-F238E27FC236}">
                <a16:creationId xmlns:a16="http://schemas.microsoft.com/office/drawing/2014/main" id="{0F9400EB-B97B-484E-9B4D-595E2CD5F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8"/>
          <a:stretch/>
        </p:blipFill>
        <p:spPr bwMode="auto">
          <a:xfrm>
            <a:off x="2813605" y="728255"/>
            <a:ext cx="3512392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C1DAF0-52A0-48DA-8B04-B4ECE9C6E3C3}"/>
              </a:ext>
            </a:extLst>
          </p:cNvPr>
          <p:cNvSpPr txBox="1"/>
          <p:nvPr/>
        </p:nvSpPr>
        <p:spPr>
          <a:xfrm>
            <a:off x="3140277" y="728255"/>
            <a:ext cx="318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visvas.helpdesk@gmail.com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95960-28C0-4399-92F1-1EBF28AAE16C}"/>
              </a:ext>
            </a:extLst>
          </p:cNvPr>
          <p:cNvSpPr txBox="1"/>
          <p:nvPr/>
        </p:nvSpPr>
        <p:spPr>
          <a:xfrm>
            <a:off x="6314110" y="728255"/>
            <a:ext cx="238527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Amasis MT Pro Medium" panose="020B0604020202020204" pitchFamily="18" charset="0"/>
              </a:rPr>
              <a:t>We have helpdesk now!</a:t>
            </a:r>
          </a:p>
          <a:p>
            <a:endParaRPr lang="en-US">
              <a:latin typeface="Amasis MT Pro Medium" panose="020B0604020202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When are new batches starting?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My roll number is 1298 – I haven’t received my 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Can we have special satsangs for Ekadasi?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I want to be volunteer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masis MT Pro Medium" panose="020B060402020202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999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85901AF3-8CEA-4BB0-BADC-E94F969B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4" y="0"/>
            <a:ext cx="9140536" cy="6855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84B208-F668-42CA-B451-BEBB149F8534}"/>
              </a:ext>
            </a:extLst>
          </p:cNvPr>
          <p:cNvSpPr txBox="1"/>
          <p:nvPr/>
        </p:nvSpPr>
        <p:spPr>
          <a:xfrm>
            <a:off x="5989808" y="4588984"/>
            <a:ext cx="669409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Veena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CA291-1B70-4D8B-8778-D8B0A36C383B}"/>
              </a:ext>
            </a:extLst>
          </p:cNvPr>
          <p:cNvSpPr txBox="1"/>
          <p:nvPr/>
        </p:nvSpPr>
        <p:spPr>
          <a:xfrm>
            <a:off x="4805557" y="4204671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Sridhar Sir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6B0C1-007A-4176-B955-A60DCE8D091D}"/>
              </a:ext>
            </a:extLst>
          </p:cNvPr>
          <p:cNvSpPr txBox="1"/>
          <p:nvPr/>
        </p:nvSpPr>
        <p:spPr>
          <a:xfrm>
            <a:off x="3786783" y="4057869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Sucharitha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B4696-2A20-4CE1-85DE-B93607635E0A}"/>
              </a:ext>
            </a:extLst>
          </p:cNvPr>
          <p:cNvSpPr txBox="1"/>
          <p:nvPr/>
        </p:nvSpPr>
        <p:spPr>
          <a:xfrm>
            <a:off x="4081732" y="2332802"/>
            <a:ext cx="1058530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Padma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1C3A04-D583-4CCE-AE42-8092C4CD02C8}"/>
              </a:ext>
            </a:extLst>
          </p:cNvPr>
          <p:cNvSpPr txBox="1"/>
          <p:nvPr/>
        </p:nvSpPr>
        <p:spPr>
          <a:xfrm>
            <a:off x="6529834" y="2269016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Kowsalya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6D885-1737-4581-934B-588F9D4A72FA}"/>
              </a:ext>
            </a:extLst>
          </p:cNvPr>
          <p:cNvSpPr txBox="1"/>
          <p:nvPr/>
        </p:nvSpPr>
        <p:spPr>
          <a:xfrm>
            <a:off x="7109617" y="4054137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Usha Bala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A175DB-4D2C-402D-9647-D7095F3AAB89}"/>
              </a:ext>
            </a:extLst>
          </p:cNvPr>
          <p:cNvSpPr txBox="1"/>
          <p:nvPr/>
        </p:nvSpPr>
        <p:spPr>
          <a:xfrm>
            <a:off x="8504409" y="4505739"/>
            <a:ext cx="805244" cy="301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400">
                <a:highlight>
                  <a:srgbClr val="FFFF00"/>
                </a:highlight>
                <a:latin typeface="Abadi" panose="020B0604020104020204" pitchFamily="34" charset="0"/>
              </a:rPr>
              <a:t>Sumathi K</a:t>
            </a:r>
          </a:p>
        </p:txBody>
      </p:sp>
    </p:spTree>
    <p:extLst>
      <p:ext uri="{BB962C8B-B14F-4D97-AF65-F5344CB8AC3E}">
        <p14:creationId xmlns:p14="http://schemas.microsoft.com/office/powerpoint/2010/main" val="404796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20AA3-FB27-4914-8A80-0A88C20D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385335"/>
            <a:ext cx="11327934" cy="52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93663-596E-4B80-B089-879CC8AE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52" y="493775"/>
            <a:ext cx="1550307" cy="19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3319A-EACF-410B-897F-8246ACFB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59" y="493775"/>
            <a:ext cx="1814802" cy="200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4A9AE-12A9-4C2A-99B7-C11CCBE0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61" y="493775"/>
            <a:ext cx="1814801" cy="207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366E74-D5B5-4E4B-A4E8-DEA1C054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52" y="2450337"/>
            <a:ext cx="1662344" cy="1643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AD8A4-C582-4E20-A883-CABE6281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96" y="2358530"/>
            <a:ext cx="1814802" cy="214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8B41D0-1C9C-405E-B416-E862AE3A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55" y="2557341"/>
            <a:ext cx="1605186" cy="174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9998-663F-4EFA-BDA8-D2B966AA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152" y="4093629"/>
            <a:ext cx="1814802" cy="183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8DC62-1457-49E2-8ED9-1E3D5DE5A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954" y="4367577"/>
            <a:ext cx="1790456" cy="1317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00BB6-32FD-4654-97CB-769A16A4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544" y="4283823"/>
            <a:ext cx="1576607" cy="1633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6747A4-69D6-455F-900E-C3DA856F1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640" y="299768"/>
            <a:ext cx="2753109" cy="594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C23C0-36C8-41BE-A3B9-2662B27DD6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069" y="3271983"/>
            <a:ext cx="1381318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58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E9980-E3E1-4437-9AC8-74A6FE5A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58" y="357809"/>
            <a:ext cx="2065643" cy="3578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20184-3867-48A6-9FC2-37E1895F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49" y="3899267"/>
            <a:ext cx="2182459" cy="274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7D373E-70E2-4E17-A252-4E5F26ED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01" y="2958621"/>
            <a:ext cx="2382111" cy="3899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D5F1C-974B-4A09-8310-E6582678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01" y="357809"/>
            <a:ext cx="2056361" cy="33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7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61282-1D20-43EE-9E6C-345F503D0BC9}"/>
              </a:ext>
            </a:extLst>
          </p:cNvPr>
          <p:cNvSpPr txBox="1"/>
          <p:nvPr/>
        </p:nvSpPr>
        <p:spPr>
          <a:xfrm>
            <a:off x="4217091" y="729708"/>
            <a:ext cx="27607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When I forward – only picture goes not the text..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i="1" u="sng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We will solve ur issue!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u="sng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Don’t FORWARD!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Hit Share (as in pic)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WhatsApp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Select contacts that you like / love to send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DONE!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DDDCF-0F6C-44FB-9DA0-165982C70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5" y="427704"/>
            <a:ext cx="2899326" cy="61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3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396</Words>
  <Application>Microsoft Office PowerPoint</Application>
  <PresentationFormat>Widescreen</PresentationFormat>
  <Paragraphs>124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Abadi</vt:lpstr>
      <vt:lpstr>Aharoni</vt:lpstr>
      <vt:lpstr>Amasis MT Pro Medium</vt:lpstr>
      <vt:lpstr>Arial</vt:lpstr>
      <vt:lpstr>Arial Black</vt:lpstr>
      <vt:lpstr>Arial Rounded MT Bold</vt:lpstr>
      <vt:lpstr>Book Antiqua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Udhay Kumar</dc:creator>
  <cp:lastModifiedBy>Udhay Kumar V R</cp:lastModifiedBy>
  <cp:revision>89</cp:revision>
  <dcterms:created xsi:type="dcterms:W3CDTF">2021-05-15T15:06:14Z</dcterms:created>
  <dcterms:modified xsi:type="dcterms:W3CDTF">2021-10-09T20:44:42Z</dcterms:modified>
</cp:coreProperties>
</file>